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8" r:id="rId3"/>
    <p:sldId id="257" r:id="rId4"/>
    <p:sldId id="266" r:id="rId5"/>
    <p:sldId id="258" r:id="rId6"/>
    <p:sldId id="259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14320-0692-4DB1-BFBD-0522CFC3D800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B0AEC-BD00-4C5B-9EFC-7E3D215F9B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548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92A19B-1D80-4D26-B3CB-3034D9B07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93B2BC2-EC5A-43C0-BDBA-C484AFBA9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0DE3BAC-4BF5-4BCC-85C7-EB0B11CB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B65836-D161-4B56-83D4-4C737E60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398476-E42B-4801-A95E-C999A3E7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39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4E0F2A-73C4-4C2E-9DCE-DDC5A0722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736D06E-CC4E-4E32-9744-D68AD54EB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1814C6-0187-44DB-A614-2BDBEC2D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4BDE29-F0FE-4615-A1C8-3F6328DC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FC092A-521B-4754-A1F7-E910965BC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36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99B8BC2-6667-4DB5-B3A0-55EED14AC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98D841F-6698-4B5A-9F75-D46A10048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A946DE-0B72-4610-AEE7-EF32A26FA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1368B4-0211-4A9E-8C0D-282BFD9A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21EC6E4-4E9F-4A85-87D6-579268EA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82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953EC5-35BB-4D15-8359-DD31E16D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633324-6E01-40E2-8F06-624F360A5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766878-171A-45E1-932F-B94C4B77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7A8990-5361-42D1-8F9D-8A4C913A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A396E1C-5E1F-44D0-8CD2-3E8B92ED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50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274842-083E-41E1-8F21-4EE0951E0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1860B7F-97A5-4406-87E3-5F048516C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CFEF45-9B68-46BA-80D3-E2DD6F464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A7A857-B98C-4C70-8BB4-7134F8EF0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37F848-049B-4FB9-B960-AEDCD766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07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40BA80-21C5-425F-BF14-E82DED516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11EB0BB-98B0-4A80-9374-13F2DD8BA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CFE4B8E-98D9-420A-A2D1-5A409E8CB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978CBD5-5AFA-4997-B7CE-097F9985D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39C1A80-648F-476F-ABB6-1344F3927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27186F-6CC3-48F0-8D92-BABA877A4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18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21831D-A181-42F0-AFBA-D9E812386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CB543E-BC8E-4484-8A70-DA1066296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84DD6F9-BA0B-4AA6-8DF7-5AD0260BB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2BA6904-27F9-4C3B-B72D-3A2D1F9CA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EFFA248-9BD2-41C9-BE86-5E62CC13F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453BD3C-B8DB-4232-96AD-180A3E043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43E1F47-1F09-4A25-9447-4A55E4844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D8A7378-F21A-41E7-88E4-59745095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487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39BFFF-E302-4E79-B71C-D3E7FA9D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0ED19AA-B7B1-4AC2-A728-0C20AFC7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886BD53-0EFB-44B0-BE79-212221447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58851AE-F723-4E2C-8C45-9E2BFACA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9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EA6E7BE-E48A-426A-B33F-50F71582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FCC8600-6920-49B4-A718-1E160E30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2D08531-2F19-4B5E-B9E3-874958C94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63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3A3295-713B-4703-8E73-F67B7C1C6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A96494-980F-4EC6-A810-D0C2D8442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1699459-9D9D-4BE6-B4B9-CB0736FD1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0730000-9BF9-4C10-B050-CBE8CE203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82FA04-076E-465A-A82C-99F1AE6B8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0E03DA1-F664-4033-8069-7B8D9B45D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14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402795-0364-467E-8AD8-C13239EE8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85B8872-5158-4C90-8297-33184CB1C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27709E2-7A43-499B-AA49-7559F5DD4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DB1F172-0DA7-462B-B351-9826CFEB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3FFC04C-2769-425B-BF4F-61D589647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A76E971-5A9C-41DB-AF61-590EE969D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2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737E6C5-0DC2-4D0C-B889-D6C2B4DE5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9B49D0E-161B-4654-B719-D799DBFDA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E7AC5A-5CAA-453E-9C3D-6CEC5D15D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39EC0-A752-4970-AEC0-09291317F5F2}" type="datetimeFigureOut">
              <a:rPr lang="zh-TW" altLang="en-US" smtClean="0"/>
              <a:t>2020/11/7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D7297D-693D-437D-BBAD-3DE12212D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25D8816-C6DE-421C-B1F7-4BBC22DE0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BA17-507E-467C-9E9D-33103C0DB7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009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333A087B-E580-417C-91C6-5A6BF273845C}"/>
              </a:ext>
            </a:extLst>
          </p:cNvPr>
          <p:cNvSpPr txBox="1"/>
          <p:nvPr/>
        </p:nvSpPr>
        <p:spPr>
          <a:xfrm>
            <a:off x="5439858" y="1926772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200" b="1" u="sng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祢賜恩典</a:t>
            </a:r>
            <a:endParaRPr lang="zh-TW" altLang="en-US" sz="2200" b="1" u="sng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7B9DD91-4830-4806-A50D-5D7CFD77637F}"/>
              </a:ext>
            </a:extLst>
          </p:cNvPr>
          <p:cNvSpPr txBox="1"/>
          <p:nvPr/>
        </p:nvSpPr>
        <p:spPr>
          <a:xfrm>
            <a:off x="3380483" y="2220686"/>
            <a:ext cx="5474576" cy="233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祢賜恩典 恩典</a:t>
            </a:r>
          </a:p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我揚起心稱謝</a:t>
            </a:r>
          </a:p>
        </p:txBody>
      </p:sp>
    </p:spTree>
    <p:extLst>
      <p:ext uri="{BB962C8B-B14F-4D97-AF65-F5344CB8AC3E}">
        <p14:creationId xmlns:p14="http://schemas.microsoft.com/office/powerpoint/2010/main" val="284183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B7B9DD91-4830-4806-A50D-5D7CFD77637F}"/>
              </a:ext>
            </a:extLst>
          </p:cNvPr>
          <p:cNvSpPr txBox="1"/>
          <p:nvPr/>
        </p:nvSpPr>
        <p:spPr>
          <a:xfrm>
            <a:off x="2639896" y="2220686"/>
            <a:ext cx="6955750" cy="233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鬆開手讓祢來改變</a:t>
            </a:r>
          </a:p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扎了根的汙染信念</a:t>
            </a:r>
          </a:p>
        </p:txBody>
      </p:sp>
    </p:spTree>
    <p:extLst>
      <p:ext uri="{BB962C8B-B14F-4D97-AF65-F5344CB8AC3E}">
        <p14:creationId xmlns:p14="http://schemas.microsoft.com/office/powerpoint/2010/main" val="366554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B7B9DD91-4830-4806-A50D-5D7CFD77637F}"/>
              </a:ext>
            </a:extLst>
          </p:cNvPr>
          <p:cNvSpPr txBox="1"/>
          <p:nvPr/>
        </p:nvSpPr>
        <p:spPr>
          <a:xfrm>
            <a:off x="2639898" y="2220686"/>
            <a:ext cx="6955751" cy="233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曾經以為幸福很遠</a:t>
            </a:r>
          </a:p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關上心門不敢向前</a:t>
            </a:r>
          </a:p>
        </p:txBody>
      </p:sp>
    </p:spTree>
    <p:extLst>
      <p:ext uri="{BB962C8B-B14F-4D97-AF65-F5344CB8AC3E}">
        <p14:creationId xmlns:p14="http://schemas.microsoft.com/office/powerpoint/2010/main" val="631980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B7B9DD91-4830-4806-A50D-5D7CFD77637F}"/>
              </a:ext>
            </a:extLst>
          </p:cNvPr>
          <p:cNvSpPr txBox="1"/>
          <p:nvPr/>
        </p:nvSpPr>
        <p:spPr>
          <a:xfrm>
            <a:off x="312337" y="2220686"/>
            <a:ext cx="11610872" cy="233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祢卻把我孤單 全包圍</a:t>
            </a:r>
          </a:p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救恩降臨 痛苦與淚水 流出甘甜</a:t>
            </a:r>
          </a:p>
        </p:txBody>
      </p:sp>
    </p:spTree>
    <p:extLst>
      <p:ext uri="{BB962C8B-B14F-4D97-AF65-F5344CB8AC3E}">
        <p14:creationId xmlns:p14="http://schemas.microsoft.com/office/powerpoint/2010/main" val="2678666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B7B9DD91-4830-4806-A50D-5D7CFD77637F}"/>
              </a:ext>
            </a:extLst>
          </p:cNvPr>
          <p:cNvSpPr txBox="1"/>
          <p:nvPr/>
        </p:nvSpPr>
        <p:spPr>
          <a:xfrm>
            <a:off x="3380484" y="2220686"/>
            <a:ext cx="5474576" cy="233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祢賜恩典 恩典</a:t>
            </a:r>
          </a:p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極深慈愛彰顯</a:t>
            </a:r>
          </a:p>
        </p:txBody>
      </p:sp>
    </p:spTree>
    <p:extLst>
      <p:ext uri="{BB962C8B-B14F-4D97-AF65-F5344CB8AC3E}">
        <p14:creationId xmlns:p14="http://schemas.microsoft.com/office/powerpoint/2010/main" val="415193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B7B9DD91-4830-4806-A50D-5D7CFD77637F}"/>
              </a:ext>
            </a:extLst>
          </p:cNvPr>
          <p:cNvSpPr txBox="1"/>
          <p:nvPr/>
        </p:nvSpPr>
        <p:spPr>
          <a:xfrm>
            <a:off x="2534097" y="2220686"/>
            <a:ext cx="7167348" cy="233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無論生活是苦是甜</a:t>
            </a:r>
          </a:p>
          <a:p>
            <a:pPr algn="ctr">
              <a:lnSpc>
                <a:spcPct val="115000"/>
              </a:lnSpc>
            </a:pPr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有祢恩典勝過一切</a:t>
            </a:r>
          </a:p>
        </p:txBody>
      </p:sp>
    </p:spTree>
    <p:extLst>
      <p:ext uri="{BB962C8B-B14F-4D97-AF65-F5344CB8AC3E}">
        <p14:creationId xmlns:p14="http://schemas.microsoft.com/office/powerpoint/2010/main" val="248472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68</Words>
  <Application>Microsoft Office PowerPoint</Application>
  <PresentationFormat>寬螢幕</PresentationFormat>
  <Paragraphs>13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微軟正黑體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2020-11-07T11:31:18Z</dcterms:created>
  <dcterms:modified xsi:type="dcterms:W3CDTF">2020-11-07T14:36:20Z</dcterms:modified>
</cp:coreProperties>
</file>